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906000" cy="6858000" type="A4"/>
  <p:notesSz cx="6858000" cy="98758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>
        <p:scale>
          <a:sx n="77" d="100"/>
          <a:sy n="77" d="100"/>
        </p:scale>
        <p:origin x="-852" y="-30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立田 蒼真" userId="367c29ae3e96aa7d" providerId="LiveId" clId="{086A3D5B-8BE2-41F3-8AE7-D3E0B1A35E0F}"/>
    <pc:docChg chg="undo custSel modSld">
      <pc:chgData name="立田 蒼真" userId="367c29ae3e96aa7d" providerId="LiveId" clId="{086A3D5B-8BE2-41F3-8AE7-D3E0B1A35E0F}" dt="2022-11-15T12:50:38.031" v="37"/>
      <pc:docMkLst>
        <pc:docMk/>
      </pc:docMkLst>
      <pc:sldChg chg="addSp delSp modSp mod">
        <pc:chgData name="立田 蒼真" userId="367c29ae3e96aa7d" providerId="LiveId" clId="{086A3D5B-8BE2-41F3-8AE7-D3E0B1A35E0F}" dt="2022-11-15T12:50:38.031" v="37"/>
        <pc:sldMkLst>
          <pc:docMk/>
          <pc:sldMk cId="3145710694" sldId="256"/>
        </pc:sldMkLst>
        <pc:graphicFrameChg chg="add del mod modGraphic">
          <ac:chgData name="立田 蒼真" userId="367c29ae3e96aa7d" providerId="LiveId" clId="{086A3D5B-8BE2-41F3-8AE7-D3E0B1A35E0F}" dt="2022-11-15T12:12:45.566" v="6" actId="21"/>
          <ac:graphicFrameMkLst>
            <pc:docMk/>
            <pc:sldMk cId="3145710694" sldId="256"/>
            <ac:graphicFrameMk id="4" creationId="{3033D426-DD07-EAEB-93D9-4794D4235A53}"/>
          </ac:graphicFrameMkLst>
        </pc:graphicFrameChg>
        <pc:graphicFrameChg chg="add del mod">
          <ac:chgData name="立田 蒼真" userId="367c29ae3e96aa7d" providerId="LiveId" clId="{086A3D5B-8BE2-41F3-8AE7-D3E0B1A35E0F}" dt="2022-11-15T12:13:15.460" v="8" actId="21"/>
          <ac:graphicFrameMkLst>
            <pc:docMk/>
            <pc:sldMk cId="3145710694" sldId="256"/>
            <ac:graphicFrameMk id="5" creationId="{3E61E1D2-6D81-8F4B-028A-6933F0EDA61D}"/>
          </ac:graphicFrameMkLst>
        </pc:graphicFrameChg>
        <pc:graphicFrameChg chg="add del mod modGraphic">
          <ac:chgData name="立田 蒼真" userId="367c29ae3e96aa7d" providerId="LiveId" clId="{086A3D5B-8BE2-41F3-8AE7-D3E0B1A35E0F}" dt="2022-11-15T12:43:40.204" v="16" actId="21"/>
          <ac:graphicFrameMkLst>
            <pc:docMk/>
            <pc:sldMk cId="3145710694" sldId="256"/>
            <ac:graphicFrameMk id="6" creationId="{AB57E1FB-7ACD-7DCD-DF26-7F9069B049D4}"/>
          </ac:graphicFrameMkLst>
        </pc:graphicFrameChg>
        <pc:graphicFrameChg chg="add del mod modGraphic">
          <ac:chgData name="立田 蒼真" userId="367c29ae3e96aa7d" providerId="LiveId" clId="{086A3D5B-8BE2-41F3-8AE7-D3E0B1A35E0F}" dt="2022-11-15T12:49:03.028" v="25" actId="21"/>
          <ac:graphicFrameMkLst>
            <pc:docMk/>
            <pc:sldMk cId="3145710694" sldId="256"/>
            <ac:graphicFrameMk id="7" creationId="{EEF24AA1-307D-D500-9027-2FAF7DCD8D7C}"/>
          </ac:graphicFrameMkLst>
        </pc:graphicFrameChg>
        <pc:graphicFrameChg chg="add del mod modGraphic">
          <ac:chgData name="立田 蒼真" userId="367c29ae3e96aa7d" providerId="LiveId" clId="{086A3D5B-8BE2-41F3-8AE7-D3E0B1A35E0F}" dt="2022-11-15T12:50:36.939" v="36" actId="21"/>
          <ac:graphicFrameMkLst>
            <pc:docMk/>
            <pc:sldMk cId="3145710694" sldId="256"/>
            <ac:graphicFrameMk id="8" creationId="{4494289D-06E1-23AD-F116-9898EDAA69D0}"/>
          </ac:graphicFrameMkLst>
        </pc:graphicFrameChg>
        <pc:graphicFrameChg chg="add del mod modGraphic">
          <ac:chgData name="立田 蒼真" userId="367c29ae3e96aa7d" providerId="LiveId" clId="{086A3D5B-8BE2-41F3-8AE7-D3E0B1A35E0F}" dt="2022-11-15T12:50:38.031" v="37"/>
          <ac:graphicFrameMkLst>
            <pc:docMk/>
            <pc:sldMk cId="3145710694" sldId="256"/>
            <ac:graphicFrameMk id="10" creationId="{BEBF1EB6-A873-2571-7CF4-5C0CF189A658}"/>
          </ac:graphicFrameMkLst>
        </pc:graphicFrameChg>
        <pc:graphicFrameChg chg="del">
          <ac:chgData name="立田 蒼真" userId="367c29ae3e96aa7d" providerId="LiveId" clId="{086A3D5B-8BE2-41F3-8AE7-D3E0B1A35E0F}" dt="2022-11-15T12:09:36.657" v="1" actId="21"/>
          <ac:graphicFrameMkLst>
            <pc:docMk/>
            <pc:sldMk cId="3145710694" sldId="256"/>
            <ac:graphicFrameMk id="16" creationId="{9BEAC2A9-69A3-1DC6-E0A2-0FFE9C32D6A2}"/>
          </ac:graphicFrameMkLst>
        </pc:graphicFrame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723F2-E422-4D52-B10C-F5321FCA6514}" type="datetimeFigureOut">
              <a:rPr kumimoji="1" lang="ja-JP" altLang="en-US" smtClean="0"/>
              <a:t>2022/12/28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E3222-A3E4-4967-B46B-E1624EA2D6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796083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723F2-E422-4D52-B10C-F5321FCA6514}" type="datetimeFigureOut">
              <a:rPr kumimoji="1" lang="ja-JP" altLang="en-US" smtClean="0"/>
              <a:t>2022/12/28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E3222-A3E4-4967-B46B-E1624EA2D6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473287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80" y="1709742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80" y="4589467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723F2-E422-4D52-B10C-F5321FCA6514}" type="datetimeFigureOut">
              <a:rPr kumimoji="1" lang="ja-JP" altLang="en-US" smtClean="0"/>
              <a:t>2022/12/28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E3222-A3E4-4967-B46B-E1624EA2D6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8404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723F2-E422-4D52-B10C-F5321FCA6514}" type="datetimeFigureOut">
              <a:rPr kumimoji="1" lang="ja-JP" altLang="en-US" smtClean="0"/>
              <a:t>2022/12/28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E3222-A3E4-4967-B46B-E1624EA2D6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363542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9" y="365129"/>
            <a:ext cx="8543925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723F2-E422-4D52-B10C-F5321FCA6514}" type="datetimeFigureOut">
              <a:rPr kumimoji="1" lang="ja-JP" altLang="en-US" smtClean="0"/>
              <a:t>2022/12/28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E3222-A3E4-4967-B46B-E1624EA2D6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945362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723F2-E422-4D52-B10C-F5321FCA6514}" type="datetimeFigureOut">
              <a:rPr kumimoji="1" lang="ja-JP" altLang="en-US" smtClean="0"/>
              <a:t>2022/12/28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E3222-A3E4-4967-B46B-E1624EA2D6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846605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723F2-E422-4D52-B10C-F5321FCA6514}" type="datetimeFigureOut">
              <a:rPr kumimoji="1" lang="ja-JP" altLang="en-US" smtClean="0"/>
              <a:t>2022/12/28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E3222-A3E4-4967-B46B-E1624EA2D6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422498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9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9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9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723F2-E422-4D52-B10C-F5321FCA6514}" type="datetimeFigureOut">
              <a:rPr kumimoji="1" lang="ja-JP" altLang="en-US" smtClean="0"/>
              <a:t>2022/12/28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E3222-A3E4-4967-B46B-E1624EA2D6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469984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9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9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9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723F2-E422-4D52-B10C-F5321FCA6514}" type="datetimeFigureOut">
              <a:rPr kumimoji="1" lang="ja-JP" altLang="en-US" smtClean="0"/>
              <a:t>2022/12/28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E3222-A3E4-4967-B46B-E1624EA2D6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111865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723F2-E422-4D52-B10C-F5321FCA6514}" type="datetimeFigureOut">
              <a:rPr kumimoji="1" lang="ja-JP" altLang="en-US" smtClean="0"/>
              <a:t>2022/12/28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E3222-A3E4-4967-B46B-E1624EA2D6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627108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3" y="365125"/>
            <a:ext cx="2135981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9" y="365125"/>
            <a:ext cx="6284119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723F2-E422-4D52-B10C-F5321FCA6514}" type="datetimeFigureOut">
              <a:rPr kumimoji="1" lang="ja-JP" altLang="en-US" smtClean="0"/>
              <a:t>2022/12/28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E3222-A3E4-4967-B46B-E1624EA2D6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738445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9" y="365129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9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4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5723F2-E422-4D52-B10C-F5321FCA6514}" type="datetimeFigureOut">
              <a:rPr kumimoji="1" lang="ja-JP" altLang="en-US" smtClean="0"/>
              <a:t>2022/12/28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4" y="6356354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4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CE3222-A3E4-4967-B46B-E1624EA2D6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47550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図 19">
            <a:extLst>
              <a:ext uri="{FF2B5EF4-FFF2-40B4-BE49-F238E27FC236}">
                <a16:creationId xmlns:a16="http://schemas.microsoft.com/office/drawing/2014/main" xmlns="" id="{C0E5EB1E-B2A1-082B-3602-86560BB28DB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7492" y="381922"/>
            <a:ext cx="1293005" cy="1867986"/>
          </a:xfrm>
          <a:prstGeom prst="rect">
            <a:avLst/>
          </a:prstGeom>
        </p:spPr>
      </p:pic>
      <p:pic>
        <p:nvPicPr>
          <p:cNvPr id="18" name="図 17">
            <a:extLst>
              <a:ext uri="{FF2B5EF4-FFF2-40B4-BE49-F238E27FC236}">
                <a16:creationId xmlns:a16="http://schemas.microsoft.com/office/drawing/2014/main" xmlns="" id="{9791E3AF-471A-2FAB-64F8-176B5B3E385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0283"/>
            <a:ext cx="1629625" cy="1629625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xmlns="" id="{7FDFDEEB-DD94-F19F-04CC-1A7E9E88CE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84860" y="-17585"/>
            <a:ext cx="8200777" cy="1025718"/>
          </a:xfrm>
        </p:spPr>
        <p:txBody>
          <a:bodyPr>
            <a:normAutofit/>
          </a:bodyPr>
          <a:lstStyle/>
          <a:p>
            <a:r>
              <a:rPr kumimoji="1" lang="ja-JP" altLang="en-US" sz="5400" b="1" dirty="0">
                <a:ln w="6600">
                  <a:solidFill>
                    <a:srgbClr val="FF0000"/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年末年始営業のご案内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xmlns="" id="{FC6023D9-3DD4-C09C-E7C7-01393004E1D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70724" y="1303800"/>
            <a:ext cx="7964557" cy="946108"/>
          </a:xfrm>
        </p:spPr>
        <p:txBody>
          <a:bodyPr>
            <a:normAutofit/>
          </a:bodyPr>
          <a:lstStyle/>
          <a:p>
            <a:r>
              <a:rPr kumimoji="1" lang="ja-JP" altLang="en-US" sz="2000" dirty="0"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chemeClr val="accent2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いつも</a:t>
            </a:r>
            <a:r>
              <a:rPr kumimoji="1" lang="en-US" altLang="ja-JP" sz="2000" dirty="0"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chemeClr val="accent2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S-pace</a:t>
            </a:r>
            <a:r>
              <a:rPr kumimoji="1" lang="ja-JP" altLang="en-US" sz="2000" dirty="0"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chemeClr val="accent2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鴨江店をご利用頂き</a:t>
            </a:r>
            <a:r>
              <a:rPr lang="ja-JP" altLang="en-US" sz="2000" dirty="0"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chemeClr val="accent2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ありがとうございます。</a:t>
            </a:r>
            <a:endParaRPr lang="en-US" altLang="ja-JP" sz="2000" dirty="0"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  <a:solidFill>
                <a:schemeClr val="accent2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  <a:p>
            <a:r>
              <a:rPr lang="ja-JP" altLang="en-US" sz="2000" dirty="0"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chemeClr val="accent2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年末年始の営業日につきましてご案内いたします。</a:t>
            </a:r>
            <a:endParaRPr kumimoji="1" lang="ja-JP" altLang="en-US" sz="2000" dirty="0"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  <a:solidFill>
                <a:schemeClr val="accent2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xmlns="" id="{7E8CCD2A-F583-41F1-9B34-E976C08C4CB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2975" y="5784994"/>
            <a:ext cx="1073006" cy="1073006"/>
          </a:xfrm>
          <a:prstGeom prst="rect">
            <a:avLst/>
          </a:prstGeom>
        </p:spPr>
      </p:pic>
      <p:graphicFrame>
        <p:nvGraphicFramePr>
          <p:cNvPr id="8" name="表 7">
            <a:extLst>
              <a:ext uri="{FF2B5EF4-FFF2-40B4-BE49-F238E27FC236}">
                <a16:creationId xmlns:a16="http://schemas.microsoft.com/office/drawing/2014/main" xmlns="" id="{4494289D-06E1-23AD-F116-9898EDAA69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9587596"/>
              </p:ext>
            </p:extLst>
          </p:nvPr>
        </p:nvGraphicFramePr>
        <p:xfrm>
          <a:off x="631419" y="2198244"/>
          <a:ext cx="8844279" cy="4277834"/>
        </p:xfrm>
        <a:graphic>
          <a:graphicData uri="http://schemas.openxmlformats.org/drawingml/2006/table">
            <a:tbl>
              <a:tblPr/>
              <a:tblGrid>
                <a:gridCol w="185544">
                  <a:extLst>
                    <a:ext uri="{9D8B030D-6E8A-4147-A177-3AD203B41FA5}">
                      <a16:colId xmlns:a16="http://schemas.microsoft.com/office/drawing/2014/main" xmlns="" val="534346213"/>
                    </a:ext>
                  </a:extLst>
                </a:gridCol>
                <a:gridCol w="1175114">
                  <a:extLst>
                    <a:ext uri="{9D8B030D-6E8A-4147-A177-3AD203B41FA5}">
                      <a16:colId xmlns:a16="http://schemas.microsoft.com/office/drawing/2014/main" xmlns="" val="3942857063"/>
                    </a:ext>
                  </a:extLst>
                </a:gridCol>
                <a:gridCol w="1175114">
                  <a:extLst>
                    <a:ext uri="{9D8B030D-6E8A-4147-A177-3AD203B41FA5}">
                      <a16:colId xmlns:a16="http://schemas.microsoft.com/office/drawing/2014/main" xmlns="" val="1373146814"/>
                    </a:ext>
                  </a:extLst>
                </a:gridCol>
                <a:gridCol w="1175114">
                  <a:extLst>
                    <a:ext uri="{9D8B030D-6E8A-4147-A177-3AD203B41FA5}">
                      <a16:colId xmlns:a16="http://schemas.microsoft.com/office/drawing/2014/main" xmlns="" val="2227123042"/>
                    </a:ext>
                  </a:extLst>
                </a:gridCol>
                <a:gridCol w="1175114">
                  <a:extLst>
                    <a:ext uri="{9D8B030D-6E8A-4147-A177-3AD203B41FA5}">
                      <a16:colId xmlns:a16="http://schemas.microsoft.com/office/drawing/2014/main" xmlns="" val="2987971560"/>
                    </a:ext>
                  </a:extLst>
                </a:gridCol>
                <a:gridCol w="1175114">
                  <a:extLst>
                    <a:ext uri="{9D8B030D-6E8A-4147-A177-3AD203B41FA5}">
                      <a16:colId xmlns:a16="http://schemas.microsoft.com/office/drawing/2014/main" xmlns="" val="4040806676"/>
                    </a:ext>
                  </a:extLst>
                </a:gridCol>
                <a:gridCol w="1175114">
                  <a:extLst>
                    <a:ext uri="{9D8B030D-6E8A-4147-A177-3AD203B41FA5}">
                      <a16:colId xmlns:a16="http://schemas.microsoft.com/office/drawing/2014/main" xmlns="" val="182692637"/>
                    </a:ext>
                  </a:extLst>
                </a:gridCol>
                <a:gridCol w="1175114">
                  <a:extLst>
                    <a:ext uri="{9D8B030D-6E8A-4147-A177-3AD203B41FA5}">
                      <a16:colId xmlns:a16="http://schemas.microsoft.com/office/drawing/2014/main" xmlns="" val="2049301924"/>
                    </a:ext>
                  </a:extLst>
                </a:gridCol>
                <a:gridCol w="432937">
                  <a:extLst>
                    <a:ext uri="{9D8B030D-6E8A-4147-A177-3AD203B41FA5}">
                      <a16:colId xmlns:a16="http://schemas.microsoft.com/office/drawing/2014/main" xmlns="" val="253991779"/>
                    </a:ext>
                  </a:extLst>
                </a:gridCol>
              </a:tblGrid>
              <a:tr h="233120"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85080182"/>
                  </a:ext>
                </a:extLst>
              </a:tr>
              <a:tr h="314797"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Sun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Mon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Tue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Wed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Thu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Fri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Sat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89207309"/>
                  </a:ext>
                </a:extLst>
              </a:tr>
              <a:tr h="314797"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1" i="0" u="none" strike="noStrike">
                          <a:solidFill>
                            <a:srgbClr val="000000"/>
                          </a:solidFill>
                          <a:effectLst/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12/25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1" i="0" u="none" strike="noStrike">
                          <a:solidFill>
                            <a:srgbClr val="000000"/>
                          </a:solidFill>
                          <a:effectLst/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26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1" i="0" u="none" strike="noStrike">
                          <a:solidFill>
                            <a:srgbClr val="000000"/>
                          </a:solidFill>
                          <a:effectLst/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27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1" i="0" u="none" strike="noStrike">
                          <a:solidFill>
                            <a:srgbClr val="000000"/>
                          </a:solidFill>
                          <a:effectLst/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28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1" i="0" u="none" strike="noStrike">
                          <a:solidFill>
                            <a:srgbClr val="000000"/>
                          </a:solidFill>
                          <a:effectLst/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29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1" i="0" u="none" strike="noStrike">
                          <a:solidFill>
                            <a:srgbClr val="000000"/>
                          </a:solidFill>
                          <a:effectLst/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30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1" i="0" u="none" strike="noStrike">
                          <a:solidFill>
                            <a:srgbClr val="000000"/>
                          </a:solidFill>
                          <a:effectLst/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31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471037308"/>
                  </a:ext>
                </a:extLst>
              </a:tr>
              <a:tr h="425401"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800" b="1" i="0" u="none" strike="noStrike">
                          <a:solidFill>
                            <a:srgbClr val="FF0000"/>
                          </a:solidFill>
                          <a:effectLst/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定休日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通常営業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通常営業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通常営業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800" b="1" i="0" u="none" strike="noStrike">
                          <a:solidFill>
                            <a:srgbClr val="FF0000"/>
                          </a:solidFill>
                          <a:effectLst/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休業日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800" b="1" i="0" u="none" strike="noStrike">
                          <a:solidFill>
                            <a:srgbClr val="FF0000"/>
                          </a:solidFill>
                          <a:effectLst/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休業日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800" b="1" i="0" u="none" strike="noStrike">
                          <a:solidFill>
                            <a:srgbClr val="FF0000"/>
                          </a:solidFill>
                          <a:effectLst/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休業日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592985310"/>
                  </a:ext>
                </a:extLst>
              </a:tr>
              <a:tr h="425401"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１０：００～２２：００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１０：００～２２：００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１０：００～２２：００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457065666"/>
                  </a:ext>
                </a:extLst>
              </a:tr>
              <a:tr h="314797"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1" i="0" u="none" strike="noStrike">
                          <a:solidFill>
                            <a:srgbClr val="000000"/>
                          </a:solidFill>
                          <a:effectLst/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1/1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1" i="0" u="none" strike="noStrike">
                          <a:solidFill>
                            <a:srgbClr val="000000"/>
                          </a:solidFill>
                          <a:effectLst/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2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1" i="0" u="none" strike="noStrike">
                          <a:solidFill>
                            <a:srgbClr val="000000"/>
                          </a:solidFill>
                          <a:effectLst/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3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1" i="0" u="none" strike="noStrike">
                          <a:solidFill>
                            <a:srgbClr val="000000"/>
                          </a:solidFill>
                          <a:effectLst/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4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1" i="0" u="none" strike="noStrike">
                          <a:solidFill>
                            <a:srgbClr val="000000"/>
                          </a:solidFill>
                          <a:effectLst/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5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1" i="0" u="none" strike="noStrike">
                          <a:solidFill>
                            <a:srgbClr val="000000"/>
                          </a:solidFill>
                          <a:effectLst/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6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1" i="0" u="none" strike="noStrike">
                          <a:solidFill>
                            <a:srgbClr val="000000"/>
                          </a:solidFill>
                          <a:effectLst/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7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800369222"/>
                  </a:ext>
                </a:extLst>
              </a:tr>
              <a:tr h="425401"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800" b="1" i="0" u="none" strike="noStrike">
                          <a:solidFill>
                            <a:srgbClr val="FF0000"/>
                          </a:solidFill>
                          <a:effectLst/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休業日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800" b="1" i="0" u="none" strike="noStrike">
                          <a:solidFill>
                            <a:srgbClr val="FF0000"/>
                          </a:solidFill>
                          <a:effectLst/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休業日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800" b="1" i="0" u="none" strike="noStrike">
                          <a:solidFill>
                            <a:srgbClr val="FF0000"/>
                          </a:solidFill>
                          <a:effectLst/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休業日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通常営業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通常営業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通常営業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通常営業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404948156"/>
                  </a:ext>
                </a:extLst>
              </a:tr>
              <a:tr h="425401"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１０：００～２２：００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１０：００～２２：００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１０：００～２２：００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９：００～２０：００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30397314"/>
                  </a:ext>
                </a:extLst>
              </a:tr>
              <a:tr h="314797"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1/8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1" i="0" u="none" strike="noStrike">
                          <a:solidFill>
                            <a:srgbClr val="FFFFFF"/>
                          </a:solidFill>
                          <a:effectLst/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9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1" i="0" u="none" strike="noStrike">
                          <a:solidFill>
                            <a:srgbClr val="000000"/>
                          </a:solidFill>
                          <a:effectLst/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10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1" i="0" u="none" strike="noStrike">
                          <a:solidFill>
                            <a:srgbClr val="000000"/>
                          </a:solidFill>
                          <a:effectLst/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11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1" i="0" u="none" strike="noStrike">
                          <a:solidFill>
                            <a:srgbClr val="000000"/>
                          </a:solidFill>
                          <a:effectLst/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12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1" i="0" u="none" strike="noStrike">
                          <a:solidFill>
                            <a:srgbClr val="000000"/>
                          </a:solidFill>
                          <a:effectLst/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13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1" i="0" u="none" strike="noStrike">
                          <a:solidFill>
                            <a:srgbClr val="000000"/>
                          </a:solidFill>
                          <a:effectLst/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14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431502035"/>
                  </a:ext>
                </a:extLst>
              </a:tr>
              <a:tr h="425401"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800" b="1" i="0" u="none" strike="noStrike" dirty="0">
                          <a:solidFill>
                            <a:srgbClr val="FF0000"/>
                          </a:solidFill>
                          <a:effectLst/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定休日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800" b="1" i="0" u="none" strike="noStrike">
                          <a:solidFill>
                            <a:srgbClr val="0070C0"/>
                          </a:solidFill>
                          <a:effectLst/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祝日営業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通常営業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通常営業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通常営業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通常営業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通常営業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527944681"/>
                  </a:ext>
                </a:extLst>
              </a:tr>
              <a:tr h="425401"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1" i="0" u="none" strike="noStrike">
                          <a:solidFill>
                            <a:srgbClr val="0070C0"/>
                          </a:solidFill>
                          <a:effectLst/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９：００～２０：００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１０：００～２２：００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１０：００～２２：００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１０：００～２２：００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１０：００～２２：００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９：００～２０：００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858404705"/>
                  </a:ext>
                </a:extLst>
              </a:tr>
              <a:tr h="233120"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706994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457106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75</TotalTime>
  <Words>132</Words>
  <Application>Microsoft Office PowerPoint</Application>
  <PresentationFormat>A4 210 x 297 mm</PresentationFormat>
  <Paragraphs>72</Paragraphs>
  <Slides>1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Office テーマ</vt:lpstr>
      <vt:lpstr>年末年始営業のご案内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年末年始営業のご案内</dc:title>
  <dc:creator>立田 蒼真</dc:creator>
  <cp:lastModifiedBy>USER</cp:lastModifiedBy>
  <cp:revision>2</cp:revision>
  <cp:lastPrinted>2022-11-15T12:51:11Z</cp:lastPrinted>
  <dcterms:created xsi:type="dcterms:W3CDTF">2022-11-12T05:26:39Z</dcterms:created>
  <dcterms:modified xsi:type="dcterms:W3CDTF">2022-12-28T02:30:05Z</dcterms:modified>
</cp:coreProperties>
</file>